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05d32b00a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05d32b00a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05d32b00a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05d32b00a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8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8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4" cy="24126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476750" cy="414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2025" y="563900"/>
            <a:ext cx="2796500" cy="15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525" y="563900"/>
            <a:ext cx="2796500" cy="1573027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68525" y="563900"/>
            <a:ext cx="2796500" cy="15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72034" y="2136925"/>
            <a:ext cx="2796492" cy="15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68525" y="2136925"/>
            <a:ext cx="2796500" cy="1573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525" y="2136925"/>
            <a:ext cx="2796500" cy="157303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75525" y="164850"/>
            <a:ext cx="474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carlaにてnuscenesのイメージを再現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